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ECD5B2-0A84-4792-9230-5FF5E6E8F6B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57D76E-1623-4CA8-90C3-C4392D87CD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Surrealism Unit Checklist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Study Guide Worksheet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Voc</a:t>
            </a:r>
            <a:r>
              <a:rPr lang="en-US" dirty="0" smtClean="0"/>
              <a:t>abulary Quiz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Surrealism PowerPoint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Definition Quiz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Dream Essay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Image Gallery Quiz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PhotoShop Surrealist Dream Project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Student Self-Assessment Sheet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Collated in OneNote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01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</TotalTime>
  <Words>27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Surrealism Unit Checklist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Surrealism Unit Checklist</dc:title>
  <dc:creator>gs</dc:creator>
  <cp:lastModifiedBy>Windows User</cp:lastModifiedBy>
  <cp:revision>10</cp:revision>
  <dcterms:created xsi:type="dcterms:W3CDTF">2011-10-17T20:56:42Z</dcterms:created>
  <dcterms:modified xsi:type="dcterms:W3CDTF">2014-10-06T16:11:14Z</dcterms:modified>
</cp:coreProperties>
</file>